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Nuni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unito-bold.fntdata"/><Relationship Id="rId10" Type="http://schemas.openxmlformats.org/officeDocument/2006/relationships/font" Target="fonts/Nunito-regular.fntdata"/><Relationship Id="rId13" Type="http://schemas.openxmlformats.org/officeDocument/2006/relationships/font" Target="fonts/Nunito-boldItalic.fntdata"/><Relationship Id="rId12"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bbd6b128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bbd6b128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bbd6b1286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bbd6b1286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bbd6b1286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bbd6b1286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Poor turtle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781353" y="1847708"/>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We </a:t>
            </a:r>
            <a:r>
              <a:rPr lang="en-GB"/>
              <a:t>can</a:t>
            </a:r>
            <a:r>
              <a:rPr lang="en-GB"/>
              <a:t> make a </a:t>
            </a:r>
            <a:r>
              <a:rPr lang="en-GB"/>
              <a:t>difference</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We are more than kids</a:t>
            </a:r>
            <a:endParaRPr/>
          </a:p>
        </p:txBody>
      </p:sp>
      <p:cxnSp>
        <p:nvCxnSpPr>
          <p:cNvPr id="130" name="Google Shape;130;p13"/>
          <p:cNvCxnSpPr/>
          <p:nvPr/>
        </p:nvCxnSpPr>
        <p:spPr>
          <a:xfrm>
            <a:off x="2771453" y="1766133"/>
            <a:ext cx="4047900" cy="5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nvSpPr>
        <p:spPr>
          <a:xfrm>
            <a:off x="0" y="571175"/>
            <a:ext cx="5143500" cy="17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This poor turtle is eating a plastic netting and soon it will tangle with his stomach and he will die.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Many poor animals get this mixed up with food and sadly die but we can but an end to this. We’re the ones who created this mess so we’re the ones who can end it !!</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6" name="Google Shape;136;p14"/>
          <p:cNvPicPr preferRelativeResize="0"/>
          <p:nvPr/>
        </p:nvPicPr>
        <p:blipFill>
          <a:blip r:embed="rId3">
            <a:alphaModFix/>
          </a:blip>
          <a:stretch>
            <a:fillRect/>
          </a:stretch>
        </p:blipFill>
        <p:spPr>
          <a:xfrm>
            <a:off x="5347475" y="152400"/>
            <a:ext cx="3644125" cy="2430631"/>
          </a:xfrm>
          <a:prstGeom prst="rect">
            <a:avLst/>
          </a:prstGeom>
          <a:noFill/>
          <a:ln>
            <a:noFill/>
          </a:ln>
        </p:spPr>
      </p:pic>
      <p:sp>
        <p:nvSpPr>
          <p:cNvPr id="137" name="Google Shape;137;p14"/>
          <p:cNvSpPr txBox="1"/>
          <p:nvPr/>
        </p:nvSpPr>
        <p:spPr>
          <a:xfrm>
            <a:off x="6045875" y="3011050"/>
            <a:ext cx="2771400" cy="12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nvSpPr>
        <p:spPr>
          <a:xfrm>
            <a:off x="90225" y="180475"/>
            <a:ext cx="8856000" cy="46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Calibri"/>
                <a:ea typeface="Calibri"/>
                <a:cs typeface="Calibri"/>
                <a:sym typeface="Calibri"/>
              </a:rPr>
              <a:t>We are more than we can </a:t>
            </a:r>
            <a:r>
              <a:rPr lang="en-GB" sz="2400">
                <a:latin typeface="Calibri"/>
                <a:ea typeface="Calibri"/>
                <a:cs typeface="Calibri"/>
                <a:sym typeface="Calibri"/>
              </a:rPr>
              <a:t>imagine</a:t>
            </a:r>
            <a:r>
              <a:rPr lang="en-GB" sz="2400">
                <a:latin typeface="Calibri"/>
                <a:ea typeface="Calibri"/>
                <a:cs typeface="Calibri"/>
                <a:sym typeface="Calibri"/>
              </a:rPr>
              <a:t> so we need to take a stand and show the world what we can </a:t>
            </a:r>
            <a:r>
              <a:rPr lang="en-GB" sz="2400">
                <a:latin typeface="Calibri"/>
                <a:ea typeface="Calibri"/>
                <a:cs typeface="Calibri"/>
                <a:sym typeface="Calibri"/>
              </a:rPr>
              <a:t>really</a:t>
            </a:r>
            <a:r>
              <a:rPr lang="en-GB" sz="2400">
                <a:latin typeface="Calibri"/>
                <a:ea typeface="Calibri"/>
                <a:cs typeface="Calibri"/>
                <a:sym typeface="Calibri"/>
              </a:rPr>
              <a:t> do. As a </a:t>
            </a:r>
            <a:r>
              <a:rPr lang="en-GB" sz="2400">
                <a:latin typeface="Calibri"/>
                <a:ea typeface="Calibri"/>
                <a:cs typeface="Calibri"/>
                <a:sym typeface="Calibri"/>
              </a:rPr>
              <a:t>class,</a:t>
            </a:r>
            <a:r>
              <a:rPr lang="en-GB" sz="2400">
                <a:latin typeface="Calibri"/>
                <a:ea typeface="Calibri"/>
                <a:cs typeface="Calibri"/>
                <a:sym typeface="Calibri"/>
              </a:rPr>
              <a:t> we can work </a:t>
            </a:r>
            <a:r>
              <a:rPr lang="en-GB" sz="2400">
                <a:latin typeface="Calibri"/>
                <a:ea typeface="Calibri"/>
                <a:cs typeface="Calibri"/>
                <a:sym typeface="Calibri"/>
              </a:rPr>
              <a:t>together</a:t>
            </a:r>
            <a:r>
              <a:rPr lang="en-GB" sz="2400">
                <a:latin typeface="Calibri"/>
                <a:ea typeface="Calibri"/>
                <a:cs typeface="Calibri"/>
                <a:sym typeface="Calibri"/>
              </a:rPr>
              <a:t> and save the world from pollution. WE ARE MORE THAN </a:t>
            </a:r>
            <a:r>
              <a:rPr lang="en-GB" sz="2400">
                <a:latin typeface="Calibri"/>
                <a:ea typeface="Calibri"/>
                <a:cs typeface="Calibri"/>
                <a:sym typeface="Calibri"/>
              </a:rPr>
              <a:t>STUDENTS.</a:t>
            </a:r>
            <a:r>
              <a:rPr lang="en-GB" sz="2400">
                <a:latin typeface="Calibri"/>
                <a:ea typeface="Calibri"/>
                <a:cs typeface="Calibri"/>
                <a:sym typeface="Calibri"/>
              </a:rPr>
              <a:t> WE ARE MORE THAN KIDS. We are people who make a </a:t>
            </a:r>
            <a:r>
              <a:rPr lang="en-GB" sz="2400">
                <a:latin typeface="Calibri"/>
                <a:ea typeface="Calibri"/>
                <a:cs typeface="Calibri"/>
                <a:sym typeface="Calibri"/>
              </a:rPr>
              <a:t>difference.</a:t>
            </a:r>
            <a:r>
              <a:rPr lang="en-GB" sz="2400">
                <a:latin typeface="Calibri"/>
                <a:ea typeface="Calibri"/>
                <a:cs typeface="Calibri"/>
                <a:sym typeface="Calibri"/>
              </a:rPr>
              <a:t>  We are people who care about the world. We are people who, Never Give Up.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GB" sz="2400">
                <a:latin typeface="Calibri"/>
                <a:ea typeface="Calibri"/>
                <a:cs typeface="Calibri"/>
                <a:sym typeface="Calibri"/>
              </a:rPr>
              <a:t>You, yes you, have given us a chance to explore, be free, and let no one tell us we can’t do what we love most, to save our home. </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16"/>
          <p:cNvPicPr preferRelativeResize="0"/>
          <p:nvPr/>
        </p:nvPicPr>
        <p:blipFill>
          <a:blip r:embed="rId3">
            <a:alphaModFix/>
          </a:blip>
          <a:stretch>
            <a:fillRect/>
          </a:stretch>
        </p:blipFill>
        <p:spPr>
          <a:xfrm>
            <a:off x="152400" y="152400"/>
            <a:ext cx="8495674" cy="478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